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notesMasterIdLst>
    <p:notesMasterId r:id="rId16"/>
  </p:notesMasterIdLst>
  <p:sldIdLst>
    <p:sldId id="256" r:id="rId5"/>
    <p:sldId id="271" r:id="rId6"/>
    <p:sldId id="272" r:id="rId7"/>
    <p:sldId id="275" r:id="rId8"/>
    <p:sldId id="273" r:id="rId9"/>
    <p:sldId id="257" r:id="rId10"/>
    <p:sldId id="258" r:id="rId11"/>
    <p:sldId id="260" r:id="rId12"/>
    <p:sldId id="268" r:id="rId13"/>
    <p:sldId id="26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SKIN, RANA" initials="KR" lastIdx="1" clrIdx="0">
    <p:extLst>
      <p:ext uri="{19B8F6BF-5375-455C-9EA6-DF929625EA0E}">
        <p15:presenceInfo xmlns:p15="http://schemas.microsoft.com/office/powerpoint/2012/main" userId="KESKIN, R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59EFE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e Guven Keskin" userId="0dc76486-e659-4a92-8f61-9d87b8427155" providerId="ADAL" clId="{A9C03BD9-2106-48A5-B4ED-80C5698D658A}"/>
    <pc:docChg chg="custSel modSld">
      <pc:chgData name="Nese Guven Keskin" userId="0dc76486-e659-4a92-8f61-9d87b8427155" providerId="ADAL" clId="{A9C03BD9-2106-48A5-B4ED-80C5698D658A}" dt="2021-04-25T19:24:53.093" v="14" actId="478"/>
      <pc:docMkLst>
        <pc:docMk/>
      </pc:docMkLst>
      <pc:sldChg chg="delSp mod">
        <pc:chgData name="Nese Guven Keskin" userId="0dc76486-e659-4a92-8f61-9d87b8427155" providerId="ADAL" clId="{A9C03BD9-2106-48A5-B4ED-80C5698D658A}" dt="2021-04-25T19:24:25.360" v="9" actId="478"/>
        <pc:sldMkLst>
          <pc:docMk/>
          <pc:sldMk cId="1129659995" sldId="257"/>
        </pc:sldMkLst>
        <pc:spChg chg="del">
          <ac:chgData name="Nese Guven Keskin" userId="0dc76486-e659-4a92-8f61-9d87b8427155" providerId="ADAL" clId="{A9C03BD9-2106-48A5-B4ED-80C5698D658A}" dt="2021-04-25T19:24:17.552" v="6" actId="478"/>
          <ac:spMkLst>
            <pc:docMk/>
            <pc:sldMk cId="1129659995" sldId="257"/>
            <ac:spMk id="6" creationId="{C7681167-471D-4899-A807-FDD35C0E60A6}"/>
          </ac:spMkLst>
        </pc:spChg>
        <pc:spChg chg="del">
          <ac:chgData name="Nese Guven Keskin" userId="0dc76486-e659-4a92-8f61-9d87b8427155" providerId="ADAL" clId="{A9C03BD9-2106-48A5-B4ED-80C5698D658A}" dt="2021-04-25T19:24:23.012" v="8" actId="478"/>
          <ac:spMkLst>
            <pc:docMk/>
            <pc:sldMk cId="1129659995" sldId="257"/>
            <ac:spMk id="9" creationId="{8A84D3D9-A17C-4C12-9570-02E4B79F6F2E}"/>
          </ac:spMkLst>
        </pc:spChg>
        <pc:spChg chg="del">
          <ac:chgData name="Nese Guven Keskin" userId="0dc76486-e659-4a92-8f61-9d87b8427155" providerId="ADAL" clId="{A9C03BD9-2106-48A5-B4ED-80C5698D658A}" dt="2021-04-25T19:24:15.742" v="5" actId="478"/>
          <ac:spMkLst>
            <pc:docMk/>
            <pc:sldMk cId="1129659995" sldId="257"/>
            <ac:spMk id="12" creationId="{08DAF5E2-88FA-4F52-94D4-480D8EDF0ACA}"/>
          </ac:spMkLst>
        </pc:spChg>
        <pc:spChg chg="del">
          <ac:chgData name="Nese Guven Keskin" userId="0dc76486-e659-4a92-8f61-9d87b8427155" providerId="ADAL" clId="{A9C03BD9-2106-48A5-B4ED-80C5698D658A}" dt="2021-04-25T19:24:08.228" v="1" actId="478"/>
          <ac:spMkLst>
            <pc:docMk/>
            <pc:sldMk cId="1129659995" sldId="257"/>
            <ac:spMk id="50" creationId="{10077A20-BA3A-471C-BBDE-995590C91BBD}"/>
          </ac:spMkLst>
        </pc:spChg>
        <pc:inkChg chg="del">
          <ac:chgData name="Nese Guven Keskin" userId="0dc76486-e659-4a92-8f61-9d87b8427155" providerId="ADAL" clId="{A9C03BD9-2106-48A5-B4ED-80C5698D658A}" dt="2021-04-25T19:24:13.733" v="4" actId="478"/>
          <ac:inkMkLst>
            <pc:docMk/>
            <pc:sldMk cId="1129659995" sldId="257"/>
            <ac:inkMk id="22" creationId="{752FCEEA-FF7E-483C-A2A6-D6ECCDB6639E}"/>
          </ac:inkMkLst>
        </pc:inkChg>
        <pc:inkChg chg="del">
          <ac:chgData name="Nese Guven Keskin" userId="0dc76486-e659-4a92-8f61-9d87b8427155" providerId="ADAL" clId="{A9C03BD9-2106-48A5-B4ED-80C5698D658A}" dt="2021-04-25T19:24:12.088" v="3" actId="478"/>
          <ac:inkMkLst>
            <pc:docMk/>
            <pc:sldMk cId="1129659995" sldId="257"/>
            <ac:inkMk id="27" creationId="{FF3862E9-02F5-406F-A8A6-2BF37D1F6138}"/>
          </ac:inkMkLst>
        </pc:inkChg>
        <pc:inkChg chg="del">
          <ac:chgData name="Nese Guven Keskin" userId="0dc76486-e659-4a92-8f61-9d87b8427155" providerId="ADAL" clId="{A9C03BD9-2106-48A5-B4ED-80C5698D658A}" dt="2021-04-25T19:24:20.181" v="7" actId="478"/>
          <ac:inkMkLst>
            <pc:docMk/>
            <pc:sldMk cId="1129659995" sldId="257"/>
            <ac:inkMk id="32" creationId="{78C6CE8B-4959-4B25-8DFA-FF106632C0DC}"/>
          </ac:inkMkLst>
        </pc:inkChg>
        <pc:inkChg chg="del">
          <ac:chgData name="Nese Guven Keskin" userId="0dc76486-e659-4a92-8f61-9d87b8427155" providerId="ADAL" clId="{A9C03BD9-2106-48A5-B4ED-80C5698D658A}" dt="2021-04-25T19:24:10.099" v="2" actId="478"/>
          <ac:inkMkLst>
            <pc:docMk/>
            <pc:sldMk cId="1129659995" sldId="257"/>
            <ac:inkMk id="47" creationId="{DAFF1DD2-72A4-4E61-93B8-CAA4DF2612FA}"/>
          </ac:inkMkLst>
        </pc:inkChg>
        <pc:inkChg chg="del">
          <ac:chgData name="Nese Guven Keskin" userId="0dc76486-e659-4a92-8f61-9d87b8427155" providerId="ADAL" clId="{A9C03BD9-2106-48A5-B4ED-80C5698D658A}" dt="2021-04-25T19:24:05.391" v="0" actId="478"/>
          <ac:inkMkLst>
            <pc:docMk/>
            <pc:sldMk cId="1129659995" sldId="257"/>
            <ac:inkMk id="59" creationId="{078C646C-714C-423C-9171-27DE71E86E28}"/>
          </ac:inkMkLst>
        </pc:inkChg>
        <pc:inkChg chg="del">
          <ac:chgData name="Nese Guven Keskin" userId="0dc76486-e659-4a92-8f61-9d87b8427155" providerId="ADAL" clId="{A9C03BD9-2106-48A5-B4ED-80C5698D658A}" dt="2021-04-25T19:24:25.360" v="9" actId="478"/>
          <ac:inkMkLst>
            <pc:docMk/>
            <pc:sldMk cId="1129659995" sldId="257"/>
            <ac:inkMk id="61" creationId="{9CB9BA3E-F14A-48F4-99E0-00D3588F0FAB}"/>
          </ac:inkMkLst>
        </pc:inkChg>
      </pc:sldChg>
      <pc:sldChg chg="delSp mod">
        <pc:chgData name="Nese Guven Keskin" userId="0dc76486-e659-4a92-8f61-9d87b8427155" providerId="ADAL" clId="{A9C03BD9-2106-48A5-B4ED-80C5698D658A}" dt="2021-04-25T19:24:40.838" v="11" actId="478"/>
        <pc:sldMkLst>
          <pc:docMk/>
          <pc:sldMk cId="917792637" sldId="258"/>
        </pc:sldMkLst>
        <pc:spChg chg="del">
          <ac:chgData name="Nese Guven Keskin" userId="0dc76486-e659-4a92-8f61-9d87b8427155" providerId="ADAL" clId="{A9C03BD9-2106-48A5-B4ED-80C5698D658A}" dt="2021-04-25T19:24:40.838" v="11" actId="478"/>
          <ac:spMkLst>
            <pc:docMk/>
            <pc:sldMk cId="917792637" sldId="258"/>
            <ac:spMk id="6" creationId="{80BEDDD8-693D-444D-A611-16F132BD9892}"/>
          </ac:spMkLst>
        </pc:spChg>
        <pc:spChg chg="del">
          <ac:chgData name="Nese Guven Keskin" userId="0dc76486-e659-4a92-8f61-9d87b8427155" providerId="ADAL" clId="{A9C03BD9-2106-48A5-B4ED-80C5698D658A}" dt="2021-04-25T19:24:40.838" v="11" actId="478"/>
          <ac:spMkLst>
            <pc:docMk/>
            <pc:sldMk cId="917792637" sldId="258"/>
            <ac:spMk id="8" creationId="{9F4DB9A1-9A1F-4E99-B41A-5084050F038A}"/>
          </ac:spMkLst>
        </pc:spChg>
        <pc:spChg chg="del">
          <ac:chgData name="Nese Guven Keskin" userId="0dc76486-e659-4a92-8f61-9d87b8427155" providerId="ADAL" clId="{A9C03BD9-2106-48A5-B4ED-80C5698D658A}" dt="2021-04-25T19:24:37.308" v="10" actId="478"/>
          <ac:spMkLst>
            <pc:docMk/>
            <pc:sldMk cId="917792637" sldId="258"/>
            <ac:spMk id="10" creationId="{2C4F45E0-B497-43C4-AA39-3BCB0B462899}"/>
          </ac:spMkLst>
        </pc:spChg>
        <pc:spChg chg="del">
          <ac:chgData name="Nese Guven Keskin" userId="0dc76486-e659-4a92-8f61-9d87b8427155" providerId="ADAL" clId="{A9C03BD9-2106-48A5-B4ED-80C5698D658A}" dt="2021-04-25T19:24:40.838" v="11" actId="478"/>
          <ac:spMkLst>
            <pc:docMk/>
            <pc:sldMk cId="917792637" sldId="258"/>
            <ac:spMk id="11" creationId="{07346631-44BC-4E0C-BCC6-C9D2D1916B8B}"/>
          </ac:spMkLst>
        </pc:spChg>
        <pc:spChg chg="del">
          <ac:chgData name="Nese Guven Keskin" userId="0dc76486-e659-4a92-8f61-9d87b8427155" providerId="ADAL" clId="{A9C03BD9-2106-48A5-B4ED-80C5698D658A}" dt="2021-04-25T19:24:37.308" v="10" actId="478"/>
          <ac:spMkLst>
            <pc:docMk/>
            <pc:sldMk cId="917792637" sldId="258"/>
            <ac:spMk id="15" creationId="{3B3807E8-A016-4457-87C8-C440260ADDC7}"/>
          </ac:spMkLst>
        </pc:spChg>
        <pc:spChg chg="del">
          <ac:chgData name="Nese Guven Keskin" userId="0dc76486-e659-4a92-8f61-9d87b8427155" providerId="ADAL" clId="{A9C03BD9-2106-48A5-B4ED-80C5698D658A}" dt="2021-04-25T19:24:37.308" v="10" actId="478"/>
          <ac:spMkLst>
            <pc:docMk/>
            <pc:sldMk cId="917792637" sldId="258"/>
            <ac:spMk id="18" creationId="{C6D45E33-8093-487D-BC75-C8D00182F9A2}"/>
          </ac:spMkLst>
        </pc:spChg>
        <pc:inkChg chg="del">
          <ac:chgData name="Nese Guven Keskin" userId="0dc76486-e659-4a92-8f61-9d87b8427155" providerId="ADAL" clId="{A9C03BD9-2106-48A5-B4ED-80C5698D658A}" dt="2021-04-25T19:24:37.308" v="10" actId="478"/>
          <ac:inkMkLst>
            <pc:docMk/>
            <pc:sldMk cId="917792637" sldId="258"/>
            <ac:inkMk id="13" creationId="{9C97F32D-68D7-46C9-BABC-C1C5580E8CD7}"/>
          </ac:inkMkLst>
        </pc:inkChg>
        <pc:inkChg chg="del">
          <ac:chgData name="Nese Guven Keskin" userId="0dc76486-e659-4a92-8f61-9d87b8427155" providerId="ADAL" clId="{A9C03BD9-2106-48A5-B4ED-80C5698D658A}" dt="2021-04-25T19:24:37.308" v="10" actId="478"/>
          <ac:inkMkLst>
            <pc:docMk/>
            <pc:sldMk cId="917792637" sldId="258"/>
            <ac:inkMk id="14" creationId="{092908D4-837F-49C3-8DD6-60F5BF146B9F}"/>
          </ac:inkMkLst>
        </pc:inkChg>
      </pc:sldChg>
      <pc:sldChg chg="delSp modSp mod">
        <pc:chgData name="Nese Guven Keskin" userId="0dc76486-e659-4a92-8f61-9d87b8427155" providerId="ADAL" clId="{A9C03BD9-2106-48A5-B4ED-80C5698D658A}" dt="2021-04-25T19:24:53.093" v="14" actId="478"/>
        <pc:sldMkLst>
          <pc:docMk/>
          <pc:sldMk cId="3847656588" sldId="260"/>
        </pc:sldMkLst>
        <pc:spChg chg="del mod">
          <ac:chgData name="Nese Guven Keskin" userId="0dc76486-e659-4a92-8f61-9d87b8427155" providerId="ADAL" clId="{A9C03BD9-2106-48A5-B4ED-80C5698D658A}" dt="2021-04-25T19:24:53.093" v="14" actId="478"/>
          <ac:spMkLst>
            <pc:docMk/>
            <pc:sldMk cId="3847656588" sldId="260"/>
            <ac:spMk id="88" creationId="{22198FFE-8F99-4D47-8F33-FE4175941DB2}"/>
          </ac:spMkLst>
        </pc:spChg>
        <pc:inkChg chg="del">
          <ac:chgData name="Nese Guven Keskin" userId="0dc76486-e659-4a92-8f61-9d87b8427155" providerId="ADAL" clId="{A9C03BD9-2106-48A5-B4ED-80C5698D658A}" dt="2021-04-25T19:24:46.124" v="12" actId="478"/>
          <ac:inkMkLst>
            <pc:docMk/>
            <pc:sldMk cId="3847656588" sldId="260"/>
            <ac:inkMk id="97" creationId="{F46EC4B4-E6A1-4C42-919A-F7DED9E480B8}"/>
          </ac:inkMkLst>
        </pc:inkChg>
        <pc:inkChg chg="del">
          <ac:chgData name="Nese Guven Keskin" userId="0dc76486-e659-4a92-8f61-9d87b8427155" providerId="ADAL" clId="{A9C03BD9-2106-48A5-B4ED-80C5698D658A}" dt="2021-04-25T19:24:46.124" v="12" actId="478"/>
          <ac:inkMkLst>
            <pc:docMk/>
            <pc:sldMk cId="3847656588" sldId="260"/>
            <ac:inkMk id="106" creationId="{17DFE537-F48F-4D8D-9AA8-A30C8CF8E982}"/>
          </ac:inkMkLst>
        </pc:inkChg>
        <pc:inkChg chg="del">
          <ac:chgData name="Nese Guven Keskin" userId="0dc76486-e659-4a92-8f61-9d87b8427155" providerId="ADAL" clId="{A9C03BD9-2106-48A5-B4ED-80C5698D658A}" dt="2021-04-25T19:24:46.124" v="12" actId="478"/>
          <ac:inkMkLst>
            <pc:docMk/>
            <pc:sldMk cId="3847656588" sldId="260"/>
            <ac:inkMk id="107" creationId="{5DF1030B-F3BF-4F61-AEC1-EAEEFA8C5F75}"/>
          </ac:inkMkLst>
        </pc:inkChg>
        <pc:inkChg chg="del">
          <ac:chgData name="Nese Guven Keskin" userId="0dc76486-e659-4a92-8f61-9d87b8427155" providerId="ADAL" clId="{A9C03BD9-2106-48A5-B4ED-80C5698D658A}" dt="2021-04-25T19:24:46.124" v="12" actId="478"/>
          <ac:inkMkLst>
            <pc:docMk/>
            <pc:sldMk cId="3847656588" sldId="260"/>
            <ac:inkMk id="108" creationId="{8A337F30-066E-419A-8895-D6B3AEBDA4BD}"/>
          </ac:inkMkLst>
        </pc:ink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4T17:54:13.569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2-17T19:50:45.875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1 109,'10'-10,"0"-1,-1 0,0 0,-1-1,21-26,-15 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D0ECB-8819-41B8-9DB2-F0B8EB5619E3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FDA97-1092-47DA-8195-049A5FDB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0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DA97-1092-47DA-8195-049A5FDB55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4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FDA97-1092-47DA-8195-049A5FDB55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8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7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8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8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4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2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0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0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225E-A46A-40DD-BFF8-510A4C25ED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2AD6F-6B84-4CEC-872D-20FC8C634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commons.wikimedia.org/wiki/File:Flag_of_Turkey.PNG" TargetMode="External"/><Relationship Id="rId4" Type="http://schemas.openxmlformats.org/officeDocument/2006/relationships/hyperlink" Target="https://commons.wikimedia.org/wiki/File:Flag_of_Turkey.svg" TargetMode="External"/><Relationship Id="rId9" Type="http://schemas.openxmlformats.org/officeDocument/2006/relationships/hyperlink" Target="https://serdara.com/animasyon-cesitleri-etimolojisi-felsefesi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creativecommons.org/licenses/by-sa/3.0/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cats-cat-pet-cat-face-kitten-1040954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d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xegete77.wordpress.com/2013/12/14/pray-for-persecuted-christian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s://www.flickr.com/photos/camwears/5210668358/" TargetMode="External"/><Relationship Id="rId7" Type="http://schemas.openxmlformats.org/officeDocument/2006/relationships/hyperlink" Target="https://commons.wikimedia.org/wiki/File:Manti_of_Kayseri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hyperlink" Target="https://www.pexels.com/photo/lahmacun-1187125/" TargetMode="External"/><Relationship Id="rId5" Type="http://schemas.openxmlformats.org/officeDocument/2006/relationships/hyperlink" Target="https://en.wikipedia.org/wiki/Adana_kebab%C4%B1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9.jpg"/><Relationship Id="rId9" Type="http://schemas.openxmlformats.org/officeDocument/2006/relationships/hyperlink" Target="http://www.silkroadgourmet.com/tag/azerbaijan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3.jpg"/><Relationship Id="rId7" Type="http://schemas.openxmlformats.org/officeDocument/2006/relationships/image" Target="../media/image14.jpeg"/><Relationship Id="rId2" Type="http://schemas.openxmlformats.org/officeDocument/2006/relationships/hyperlink" Target="https://www.youtube.com/watch?v=PuxD8zTWu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s://www.flickr.com/photos/markchadwick/8386594140" TargetMode="Externa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0.jpg"/><Relationship Id="rId18" Type="http://schemas.openxmlformats.org/officeDocument/2006/relationships/comments" Target="../comments/comment1.xml"/><Relationship Id="rId3" Type="http://schemas.openxmlformats.org/officeDocument/2006/relationships/hyperlink" Target="https://commons.wikimedia.org/wiki/File:Galatasaray_Sports_Club_Logo.png" TargetMode="External"/><Relationship Id="rId7" Type="http://schemas.openxmlformats.org/officeDocument/2006/relationships/hyperlink" Target="https://en.wikipedia.org/wiki/Fenerbah%C3%A7e_S.K._(football)" TargetMode="External"/><Relationship Id="rId12" Type="http://schemas.openxmlformats.org/officeDocument/2006/relationships/hyperlink" Target="https://creativecommons.org/licenses/by-sa/3.0/" TargetMode="External"/><Relationship Id="rId17" Type="http://schemas.openxmlformats.org/officeDocument/2006/relationships/image" Target="../media/image22.png"/><Relationship Id="rId2" Type="http://schemas.openxmlformats.org/officeDocument/2006/relationships/image" Target="../media/image1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9.jpeg"/><Relationship Id="rId5" Type="http://schemas.openxmlformats.org/officeDocument/2006/relationships/hyperlink" Target="https://en.wikipedia.org/wiki/Be%C5%9Fikta%C5%9F_J.K." TargetMode="External"/><Relationship Id="rId1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14" Type="http://schemas.openxmlformats.org/officeDocument/2006/relationships/hyperlink" Target="https://www.tasnimnews.com/en/news/2020/08/21/2332316/fenerbahce-opens-door-to-sayyadmanesh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hyperlink" Target="http://www.publicdomainpictures.net/view-image.php?image=201826&amp;picture=new-labe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hyperlink" Target="http://www.pngall.com/versus-png" TargetMode="Externa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929B8-6FC0-4844-8B88-5F839F4C7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6225" y="-336636"/>
            <a:ext cx="14961844" cy="7480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9DB79-A4D7-47E5-8B2C-804DD37F8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663" y="2314"/>
            <a:ext cx="9144000" cy="8819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haroni"/>
                <a:cs typeface="Aharoni"/>
              </a:rPr>
              <a:t>TURKEY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12E31-B892-432C-BCFC-829846AC4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7615" y="5915580"/>
            <a:ext cx="9144000" cy="8819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rgbClr val="002060"/>
                </a:solidFill>
                <a:cs typeface="Calibri"/>
              </a:rPr>
              <a:t>RANA ESRA KESKIN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33164-1981-4DF3-B3BC-A5F3D9857C41}"/>
              </a:ext>
            </a:extLst>
          </p:cNvPr>
          <p:cNvSpPr txBox="1"/>
          <p:nvPr/>
        </p:nvSpPr>
        <p:spPr>
          <a:xfrm>
            <a:off x="-1078616" y="650856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commons.wikimedia.org/wiki/File:Flag_of_Turkey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4" name="Picture 5" descr="A vase of flowers on a table&#10;&#10;Description generated with high confidence">
            <a:extLst>
              <a:ext uri="{FF2B5EF4-FFF2-40B4-BE49-F238E27FC236}">
                <a16:creationId xmlns:a16="http://schemas.microsoft.com/office/drawing/2014/main" id="{CD3CBACE-2CA2-4046-9646-E1E5DBD1B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10515600" y="5275868"/>
            <a:ext cx="2743200" cy="768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1BF43-D1E5-44CF-B51A-AAD91A788087}"/>
              </a:ext>
            </a:extLst>
          </p:cNvPr>
          <p:cNvSpPr txBox="1"/>
          <p:nvPr/>
        </p:nvSpPr>
        <p:spPr>
          <a:xfrm>
            <a:off x="-6329190" y="6034910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9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8"/>
              </a:rPr>
              <a:t>CC BY-NC-ND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9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DA79-48E9-4872-B61E-2831347C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9" y="452676"/>
            <a:ext cx="10515600" cy="1325563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  <a:cs typeface="Calibri Light"/>
              </a:rPr>
              <a:t>Turkish animals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96390-78F2-4397-AF4E-D66B8AC1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51" y="178061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Ink Free" panose="03080402000500000000" pitchFamily="66" charset="0"/>
                <a:cs typeface="Calibri"/>
              </a:rPr>
              <a:t>Ankara cat</a:t>
            </a:r>
          </a:p>
          <a:p>
            <a:r>
              <a:rPr lang="en-US" dirty="0">
                <a:latin typeface="Ink Free" panose="03080402000500000000" pitchFamily="66" charset="0"/>
                <a:cs typeface="Calibri"/>
              </a:rPr>
              <a:t>Kangal</a:t>
            </a:r>
          </a:p>
          <a:p>
            <a:r>
              <a:rPr lang="en-US" dirty="0">
                <a:latin typeface="Ink Free" panose="03080402000500000000" pitchFamily="66" charset="0"/>
                <a:cs typeface="Calibri"/>
              </a:rPr>
              <a:t>Van cat</a:t>
            </a:r>
          </a:p>
          <a:p>
            <a:r>
              <a:rPr lang="en-US" dirty="0">
                <a:latin typeface="Ink Free" panose="03080402000500000000" pitchFamily="66" charset="0"/>
                <a:cs typeface="Calibri"/>
              </a:rPr>
              <a:t>Ankara goat</a:t>
            </a:r>
          </a:p>
          <a:p>
            <a:r>
              <a:rPr lang="en-US" dirty="0">
                <a:latin typeface="Ink Free" panose="03080402000500000000" pitchFamily="66" charset="0"/>
                <a:cs typeface="Calibri"/>
              </a:rPr>
              <a:t>Merinos </a:t>
            </a:r>
          </a:p>
          <a:p>
            <a:r>
              <a:rPr lang="en-US" dirty="0">
                <a:latin typeface="Ink Free" panose="03080402000500000000" pitchFamily="66" charset="0"/>
                <a:cs typeface="Calibri"/>
              </a:rPr>
              <a:t>This scarf from Ankara goat</a:t>
            </a:r>
          </a:p>
        </p:txBody>
      </p:sp>
      <p:pic>
        <p:nvPicPr>
          <p:cNvPr id="4" name="Picture 4" descr="A person taking a selfie&#10;&#10;Description generated with high confidence">
            <a:extLst>
              <a:ext uri="{FF2B5EF4-FFF2-40B4-BE49-F238E27FC236}">
                <a16:creationId xmlns:a16="http://schemas.microsoft.com/office/drawing/2014/main" id="{72579A4D-F7F7-4642-AF98-EB7B5FD2E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912" y="2193825"/>
            <a:ext cx="1641514" cy="1641514"/>
          </a:xfrm>
          <a:prstGeom prst="rect">
            <a:avLst/>
          </a:prstGeom>
        </p:spPr>
      </p:pic>
      <p:pic>
        <p:nvPicPr>
          <p:cNvPr id="5" name="Picture 5" descr="A dog standing on a field&#10;&#10;Description generated with very high confidence">
            <a:extLst>
              <a:ext uri="{FF2B5EF4-FFF2-40B4-BE49-F238E27FC236}">
                <a16:creationId xmlns:a16="http://schemas.microsoft.com/office/drawing/2014/main" id="{96F4771A-52E1-449D-853A-2A852A132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82588" y="744380"/>
            <a:ext cx="3287433" cy="2462119"/>
          </a:xfrm>
          <a:prstGeom prst="rect">
            <a:avLst/>
          </a:prstGeom>
        </p:spPr>
      </p:pic>
      <p:pic>
        <p:nvPicPr>
          <p:cNvPr id="10" name="Picture 10" descr="A close up of a cat&#10;&#10;Description generated with very high confidence">
            <a:extLst>
              <a:ext uri="{FF2B5EF4-FFF2-40B4-BE49-F238E27FC236}">
                <a16:creationId xmlns:a16="http://schemas.microsoft.com/office/drawing/2014/main" id="{0FF14303-69C1-47DF-8C29-2847F51F7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69273" y="681037"/>
            <a:ext cx="2945336" cy="2432280"/>
          </a:xfrm>
          <a:prstGeom prst="rect">
            <a:avLst/>
          </a:prstGeom>
        </p:spPr>
      </p:pic>
      <p:pic>
        <p:nvPicPr>
          <p:cNvPr id="14" name="Picture 14" descr="A close up of a cat lying on a white surface&#10;&#10;Description generated with very high confidence">
            <a:extLst>
              <a:ext uri="{FF2B5EF4-FFF2-40B4-BE49-F238E27FC236}">
                <a16:creationId xmlns:a16="http://schemas.microsoft.com/office/drawing/2014/main" id="{4BDCF243-36DF-43FC-BB5C-50444A30B1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582588" y="3540134"/>
            <a:ext cx="3423972" cy="2202408"/>
          </a:xfrm>
          <a:prstGeom prst="rect">
            <a:avLst/>
          </a:prstGeom>
        </p:spPr>
      </p:pic>
      <p:pic>
        <p:nvPicPr>
          <p:cNvPr id="18" name="Picture 18" descr="A group of sheep standing next to a fence&#10;&#10;Description generated with high confidence">
            <a:extLst>
              <a:ext uri="{FF2B5EF4-FFF2-40B4-BE49-F238E27FC236}">
                <a16:creationId xmlns:a16="http://schemas.microsoft.com/office/drawing/2014/main" id="{E160F793-FA2A-40CA-BC50-5E0E01105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90463" y="3341678"/>
            <a:ext cx="3016278" cy="22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1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white cat with blue eyes&#10;&#10;Description automatically generated">
            <a:extLst>
              <a:ext uri="{FF2B5EF4-FFF2-40B4-BE49-F238E27FC236}">
                <a16:creationId xmlns:a16="http://schemas.microsoft.com/office/drawing/2014/main" id="{E655725D-F684-40DA-9410-3F5928C7D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374" b="13055"/>
          <a:stretch/>
        </p:blipFill>
        <p:spPr>
          <a:xfrm>
            <a:off x="-405364" y="-303842"/>
            <a:ext cx="12734524" cy="7161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209BFD-173B-421D-833E-5AA2CE9245CB}"/>
              </a:ext>
            </a:extLst>
          </p:cNvPr>
          <p:cNvSpPr txBox="1"/>
          <p:nvPr/>
        </p:nvSpPr>
        <p:spPr>
          <a:xfrm>
            <a:off x="3468177" y="4375576"/>
            <a:ext cx="6657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Consolas" panose="020B0609020204030204" pitchFamily="49" charset="0"/>
              </a:rPr>
              <a:t>Thanks for listening.</a:t>
            </a:r>
          </a:p>
        </p:txBody>
      </p:sp>
    </p:spTree>
    <p:extLst>
      <p:ext uri="{BB962C8B-B14F-4D97-AF65-F5344CB8AC3E}">
        <p14:creationId xmlns:p14="http://schemas.microsoft.com/office/powerpoint/2010/main" val="271515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065B-EED8-46E9-A6C1-EAC3A902B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8781" y="1597"/>
            <a:ext cx="12109374" cy="1175745"/>
          </a:xfrm>
        </p:spPr>
        <p:txBody>
          <a:bodyPr/>
          <a:lstStyle/>
          <a:p>
            <a:r>
              <a:rPr lang="en-US" dirty="0">
                <a:latin typeface="Bodoni MT" panose="02070603080606020203" pitchFamily="18" charset="0"/>
                <a:cs typeface="Calibri Light"/>
              </a:rPr>
              <a:t>Where is Turkey?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160C9-ADE1-4CB3-9981-A2F33173E9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8F946-6365-4B62-B7BB-0437FB1EE1E3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</a:t>
            </a:r>
          </a:p>
        </p:txBody>
      </p:sp>
      <p:pic>
        <p:nvPicPr>
          <p:cNvPr id="9" name="Picture 9" descr="A picture containing tree, weapon&#10;&#10;Description generated with very high confidence">
            <a:extLst>
              <a:ext uri="{FF2B5EF4-FFF2-40B4-BE49-F238E27FC236}">
                <a16:creationId xmlns:a16="http://schemas.microsoft.com/office/drawing/2014/main" id="{E61FF3E9-CFB7-4F68-B477-B344C16F2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7" y="1124720"/>
            <a:ext cx="11626560" cy="5611317"/>
          </a:xfrm>
          <a:prstGeom prst="rect">
            <a:avLst/>
          </a:prstGeom>
        </p:spPr>
      </p:pic>
      <p:pic>
        <p:nvPicPr>
          <p:cNvPr id="12" name="Picture 12" descr="A picture containing mirror&#10;&#10;Description generated with very high confidence">
            <a:extLst>
              <a:ext uri="{FF2B5EF4-FFF2-40B4-BE49-F238E27FC236}">
                <a16:creationId xmlns:a16="http://schemas.microsoft.com/office/drawing/2014/main" id="{268F1EB6-7C6F-4C68-973E-6138EF89D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080000" flipH="1">
            <a:off x="4155194" y="2798168"/>
            <a:ext cx="1020897" cy="6190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FCD0260-771A-43F4-9A53-9A19C49DAD3A}"/>
              </a:ext>
            </a:extLst>
          </p:cNvPr>
          <p:cNvSpPr/>
          <p:nvPr/>
        </p:nvSpPr>
        <p:spPr>
          <a:xfrm>
            <a:off x="1672726" y="3563956"/>
            <a:ext cx="124859" cy="179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2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8589-A9D7-4EEB-B8F5-D102EC9C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80" y="372745"/>
            <a:ext cx="10515600" cy="1325563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What language do we talk in Turkey?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96F5C-0C3B-4021-B05D-4E7511DDA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We talk Turkish in Turkey. We use Latin alphabet.</a:t>
            </a:r>
          </a:p>
          <a:p>
            <a:r>
              <a:rPr lang="en-US" dirty="0">
                <a:latin typeface="Arial Nova Light" panose="020B0304020202020204" pitchFamily="34" charset="0"/>
              </a:rPr>
              <a:t>"Hello" means "</a:t>
            </a:r>
            <a:r>
              <a:rPr lang="en-US" dirty="0" err="1">
                <a:latin typeface="Arial Nova Light" panose="020B0304020202020204" pitchFamily="34" charset="0"/>
              </a:rPr>
              <a:t>Merhaba</a:t>
            </a:r>
            <a:r>
              <a:rPr lang="en-US" dirty="0">
                <a:latin typeface="Arial Nova Light" panose="020B0304020202020204" pitchFamily="34" charset="0"/>
              </a:rPr>
              <a:t>", "bye" means "</a:t>
            </a:r>
            <a:r>
              <a:rPr lang="en-US" dirty="0" err="1">
                <a:latin typeface="Arial Nova Light" panose="020B0304020202020204" pitchFamily="34" charset="0"/>
              </a:rPr>
              <a:t>gule</a:t>
            </a:r>
            <a:r>
              <a:rPr lang="en-US" dirty="0">
                <a:latin typeface="Arial Nova Light" panose="020B0304020202020204" pitchFamily="34" charset="0"/>
              </a:rPr>
              <a:t> </a:t>
            </a:r>
            <a:r>
              <a:rPr lang="en-US" dirty="0" err="1">
                <a:latin typeface="Arial Nova Light" panose="020B0304020202020204" pitchFamily="34" charset="0"/>
              </a:rPr>
              <a:t>gule</a:t>
            </a:r>
            <a:r>
              <a:rPr lang="en-US" dirty="0">
                <a:latin typeface="Arial Nova Light" panose="020B0304020202020204" pitchFamily="34" charset="0"/>
              </a:rPr>
              <a:t>"</a:t>
            </a:r>
            <a:endParaRPr lang="en-US" dirty="0">
              <a:latin typeface="Arial Nova Light" panose="020B0304020202020204" pitchFamily="34" charset="0"/>
              <a:cs typeface="Calibri"/>
            </a:endParaRPr>
          </a:p>
          <a:p>
            <a:r>
              <a:rPr lang="en-US" dirty="0">
                <a:latin typeface="Arial Nova Light" panose="020B0304020202020204" pitchFamily="34" charset="0"/>
              </a:rPr>
              <a:t>If you go to Turkey,  you can talk like this:</a:t>
            </a:r>
            <a:endParaRPr lang="en-US" dirty="0">
              <a:latin typeface="Arial Nova Light" panose="020B0304020202020204" pitchFamily="34" charset="0"/>
              <a:cs typeface="Calibri"/>
            </a:endParaRPr>
          </a:p>
          <a:p>
            <a:pPr marL="0" indent="0">
              <a:buNone/>
            </a:pPr>
            <a:r>
              <a:rPr lang="en-US" dirty="0" err="1">
                <a:latin typeface="Arial Nova Light" panose="020B0304020202020204" pitchFamily="34" charset="0"/>
              </a:rPr>
              <a:t>merhaba</a:t>
            </a:r>
            <a:r>
              <a:rPr lang="en-US" dirty="0">
                <a:latin typeface="Arial Nova Light" panose="020B0304020202020204" pitchFamily="34" charset="0"/>
              </a:rPr>
              <a:t> benim </a:t>
            </a:r>
            <a:r>
              <a:rPr lang="en-US" dirty="0" err="1">
                <a:latin typeface="Arial Nova Light" panose="020B0304020202020204" pitchFamily="34" charset="0"/>
              </a:rPr>
              <a:t>adim</a:t>
            </a:r>
            <a:r>
              <a:rPr lang="en-US" dirty="0">
                <a:latin typeface="Arial Nova Light" panose="020B0304020202020204" pitchFamily="34" charset="0"/>
              </a:rPr>
              <a:t>…that means my name is …[you need to say your name in this …like benim </a:t>
            </a:r>
            <a:r>
              <a:rPr lang="en-US" dirty="0" err="1">
                <a:latin typeface="Arial Nova Light" panose="020B0304020202020204" pitchFamily="34" charset="0"/>
              </a:rPr>
              <a:t>adim</a:t>
            </a:r>
            <a:r>
              <a:rPr lang="en-US" dirty="0">
                <a:latin typeface="Arial Nova Light" panose="020B0304020202020204" pitchFamily="34" charset="0"/>
              </a:rPr>
              <a:t> Rana</a:t>
            </a:r>
            <a:r>
              <a:rPr lang="en-US" dirty="0"/>
              <a:t>]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0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8589-A9D7-4EEB-B8F5-D102EC9C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the neighbors of  Turkey?</a:t>
            </a:r>
          </a:p>
        </p:txBody>
      </p:sp>
      <p:pic>
        <p:nvPicPr>
          <p:cNvPr id="10" name="Picture 10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107E85AF-46B8-45FF-A739-ABCB8BB60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898" t="48219" r="13611" b="-594"/>
          <a:stretch/>
        </p:blipFill>
        <p:spPr>
          <a:xfrm>
            <a:off x="312890" y="1690158"/>
            <a:ext cx="9417354" cy="37379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4703C9-07C1-4AB3-A8C9-BC6686EF5DDA}"/>
              </a:ext>
            </a:extLst>
          </p:cNvPr>
          <p:cNvSpPr txBox="1"/>
          <p:nvPr/>
        </p:nvSpPr>
        <p:spPr>
          <a:xfrm>
            <a:off x="3233738" y="6176963"/>
            <a:ext cx="5724525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>
                <a:hlinkClick r:id="rId4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3"/>
              </a:rPr>
              <a:t>CC BY-SA</a:t>
            </a:r>
            <a:r>
              <a:rPr lang="en-US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03C91-B5D3-4026-BF4B-3E1F72654D7C}"/>
              </a:ext>
            </a:extLst>
          </p:cNvPr>
          <p:cNvSpPr txBox="1"/>
          <p:nvPr/>
        </p:nvSpPr>
        <p:spPr>
          <a:xfrm>
            <a:off x="10022793" y="1733372"/>
            <a:ext cx="2743200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Bulgaria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Greece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Georgia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Armenia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Azerbaijan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Iran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Iraq</a:t>
            </a:r>
            <a:endParaRPr lang="en-US">
              <a:cs typeface="Calibri" panose="020F0502020204030204"/>
            </a:endParaRPr>
          </a:p>
          <a:p>
            <a:pPr marL="285750" indent="-285750" algn="l">
              <a:buFont typeface="Arial"/>
              <a:buChar char="•"/>
            </a:pPr>
            <a:r>
              <a:rPr lang="en-US"/>
              <a:t>Syria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06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AC39B-BDC6-41EA-BB09-C10E43661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7511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Fun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7F33-BBFF-46B7-A4E0-3ECB2F3B4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2011457"/>
            <a:ext cx="3657600" cy="152559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cs typeface="Calibri"/>
              </a:rPr>
              <a:t>Turkey is two 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continents, Asia and Europe</a:t>
            </a:r>
          </a:p>
          <a:p>
            <a:pPr algn="ctr"/>
            <a:r>
              <a:rPr lang="en-US" sz="2000" kern="1200" dirty="0">
                <a:solidFill>
                  <a:schemeClr val="bg1"/>
                </a:solidFill>
                <a:latin typeface="+mn-lt"/>
                <a:cs typeface="Calibri"/>
              </a:rPr>
              <a:t>Turkish people introduce </a:t>
            </a:r>
            <a:r>
              <a:rPr lang="en-US" sz="2000" dirty="0">
                <a:solidFill>
                  <a:schemeClr val="bg1"/>
                </a:solidFill>
                <a:cs typeface="Calibri"/>
              </a:rPr>
              <a:t>coffee to Europe.</a:t>
            </a:r>
            <a:endParaRPr lang="en-US" sz="2000" kern="1200" dirty="0">
              <a:solidFill>
                <a:schemeClr val="bg1"/>
              </a:solidFill>
              <a:latin typeface="+mn-lt"/>
              <a:cs typeface="Calibri"/>
            </a:endParaRPr>
          </a:p>
          <a:p>
            <a:pPr algn="ctr"/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56A2A50-830F-418D-98AD-3A0812EA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223" y="1761817"/>
            <a:ext cx="7036144" cy="41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5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DCF3-E149-4B4B-B671-68017337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hnschrift Light Condensed" panose="020B0502040204020203" pitchFamily="34" charset="0"/>
                <a:cs typeface="Calibri Light"/>
              </a:rPr>
              <a:t>Foods</a:t>
            </a:r>
            <a:endParaRPr lang="en-US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E7BE2-C9A2-4974-8867-86FEF5B9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Doner 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Kebap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Lahmacun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Pide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Iskender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Manti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Dolma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Tarhana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Mercimek koftesi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rgbClr val="92D050"/>
                </a:solidFill>
                <a:cs typeface="Calibri"/>
              </a:rPr>
              <a:t>Cig Kofte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...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                                                                                                                                                                                                                  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F721E-A92C-4EB7-8A6A-D8BA4F9CD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43108" y="907403"/>
            <a:ext cx="3421149" cy="2282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D7932-82BF-4892-BF04-6D82C195F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99176" y="3941084"/>
            <a:ext cx="3082531" cy="231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C073E3-3E10-4D0C-AF15-230A7E33E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99176" y="968628"/>
            <a:ext cx="2999933" cy="224995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C323E8A-CDC5-4D96-B277-65D873E8FD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124864" y="3889289"/>
            <a:ext cx="3239394" cy="2102458"/>
          </a:xfrm>
          <a:prstGeom prst="rect">
            <a:avLst/>
          </a:prstGeom>
        </p:spPr>
      </p:pic>
      <p:pic>
        <p:nvPicPr>
          <p:cNvPr id="7" name="Picture 6" descr="A picture containing food, table, plate, dish&#10;&#10;Description automatically generated">
            <a:extLst>
              <a:ext uri="{FF2B5EF4-FFF2-40B4-BE49-F238E27FC236}">
                <a16:creationId xmlns:a16="http://schemas.microsoft.com/office/drawing/2014/main" id="{1FF36685-CA07-4600-98FC-45C5CE535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847644" y="2742224"/>
            <a:ext cx="2803277" cy="2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0882-B2E0-47D9-8F54-3113EEB64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  <a:cs typeface="Calibri Light"/>
              </a:rPr>
              <a:t>Dance  Art and music</a:t>
            </a:r>
            <a:endParaRPr lang="en-US" dirty="0">
              <a:latin typeface="Arial Nova Light" panose="020B03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C729C-2785-4E1F-A055-4AD8FBD08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Ebru</a:t>
            </a:r>
          </a:p>
          <a:p>
            <a:r>
              <a:rPr lang="en-US" dirty="0" err="1">
                <a:cs typeface="Calibri"/>
              </a:rPr>
              <a:t>Foklor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foklore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 err="1">
                <a:cs typeface="Calibri"/>
              </a:rPr>
              <a:t>Karagozle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hacivat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Turku</a:t>
            </a:r>
          </a:p>
          <a:p>
            <a:r>
              <a:rPr lang="en-US" dirty="0">
                <a:cs typeface="Calibri"/>
              </a:rPr>
              <a:t>Turkish art music</a:t>
            </a:r>
          </a:p>
          <a:p>
            <a:pPr>
              <a:buFont typeface="Arial"/>
              <a:buChar char="•"/>
            </a:pPr>
            <a:r>
              <a:rPr lang="en-US" dirty="0">
                <a:cs typeface="Calibri"/>
              </a:rPr>
              <a:t>Turkish pop music</a:t>
            </a:r>
          </a:p>
          <a:p>
            <a:r>
              <a:rPr lang="en-US" dirty="0" err="1">
                <a:cs typeface="Calibri"/>
                <a:hlinkClick r:id="rId2"/>
              </a:rPr>
              <a:t>saz</a:t>
            </a:r>
            <a:endParaRPr lang="en-US" dirty="0">
              <a:cs typeface="Calibri"/>
              <a:hlinkClick r:id="rId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11C56-D5C1-413C-965D-B9999A01E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47919" y="1504494"/>
            <a:ext cx="2353938" cy="2450592"/>
          </a:xfrm>
          <a:prstGeom prst="rect">
            <a:avLst/>
          </a:prstGeom>
        </p:spPr>
      </p:pic>
      <p:pic>
        <p:nvPicPr>
          <p:cNvPr id="4" name="Picture 6" descr="A vase of flowers on a table&#10;&#10;Description generated with high confidence">
            <a:extLst>
              <a:ext uri="{FF2B5EF4-FFF2-40B4-BE49-F238E27FC236}">
                <a16:creationId xmlns:a16="http://schemas.microsoft.com/office/drawing/2014/main" id="{BD846AAC-109D-4F85-8C4A-B335715C8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39000" y="117893"/>
            <a:ext cx="3477657" cy="1640263"/>
          </a:xfrm>
          <a:prstGeom prst="rect">
            <a:avLst/>
          </a:prstGeom>
        </p:spPr>
      </p:pic>
      <p:pic>
        <p:nvPicPr>
          <p:cNvPr id="7" name="Picture 8" descr="A baseball player holding a bat next to a guitar&#10;&#10;Description generated with high confidence">
            <a:extLst>
              <a:ext uri="{FF2B5EF4-FFF2-40B4-BE49-F238E27FC236}">
                <a16:creationId xmlns:a16="http://schemas.microsoft.com/office/drawing/2014/main" id="{6B610501-7EAB-49F9-9C69-C3146F8E4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30283" y="2177066"/>
            <a:ext cx="2743200" cy="1824228"/>
          </a:xfrm>
          <a:prstGeom prst="rect">
            <a:avLst/>
          </a:prstGeom>
        </p:spPr>
      </p:pic>
      <p:pic>
        <p:nvPicPr>
          <p:cNvPr id="16" name="Picture 16" descr="A close up of a coral&#10;&#10;Description generated with very high confidence">
            <a:extLst>
              <a:ext uri="{FF2B5EF4-FFF2-40B4-BE49-F238E27FC236}">
                <a16:creationId xmlns:a16="http://schemas.microsoft.com/office/drawing/2014/main" id="{FF20412A-B6B2-46C4-A367-BBE7B96DD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52180" y="4339047"/>
            <a:ext cx="4212116" cy="214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9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38B9-C9BA-4451-A29E-57372F75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Games and Sports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CCC47-3A75-41B0-90D9-AFC0097F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575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Soccer (teams Galatasaray, Besiktas, Fenerbahçe.)</a:t>
            </a:r>
          </a:p>
          <a:p>
            <a:r>
              <a:rPr lang="en-US" dirty="0">
                <a:cs typeface="Calibri"/>
              </a:rPr>
              <a:t>Oil wrestling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CD36B-EB92-48BE-8CD9-B3AB97414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18118" y="2923910"/>
            <a:ext cx="1465471" cy="18249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32678CF-371F-4329-91E5-7C9CFE775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06408" y="3174396"/>
            <a:ext cx="1290401" cy="148791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7C8AE53-D7B1-4551-BB6D-6BD4FBF1B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08527" y="3075891"/>
            <a:ext cx="1586416" cy="15864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8DED4280-0F1E-462E-AFD0-EA89359B2FF3}"/>
                  </a:ext>
                </a:extLst>
              </p14:cNvPr>
              <p14:cNvContentPartPr/>
              <p14:nvPr/>
            </p14:nvContentPartPr>
            <p14:xfrm>
              <a:off x="1413487" y="7538287"/>
              <a:ext cx="32400" cy="39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8DED4280-0F1E-462E-AFD0-EA89359B2F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95487" y="7520287"/>
                <a:ext cx="68040" cy="74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6" descr="A group of people playing frisbee in a field&#10;&#10;Description generated with high confidence">
            <a:extLst>
              <a:ext uri="{FF2B5EF4-FFF2-40B4-BE49-F238E27FC236}">
                <a16:creationId xmlns:a16="http://schemas.microsoft.com/office/drawing/2014/main" id="{E3FF2DF4-299C-4AF1-8862-3F19983D36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95191" y="3006052"/>
            <a:ext cx="1825128" cy="2251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A0542C-EAC7-448A-AE11-18ED8AA53778}"/>
              </a:ext>
            </a:extLst>
          </p:cNvPr>
          <p:cNvSpPr txBox="1"/>
          <p:nvPr/>
        </p:nvSpPr>
        <p:spPr>
          <a:xfrm>
            <a:off x="2820319" y="5346932"/>
            <a:ext cx="870332" cy="1522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9" name="Picture 8" descr="A person in a sports uniform&#10;&#10;Description automatically generated with low confidence">
            <a:extLst>
              <a:ext uri="{FF2B5EF4-FFF2-40B4-BE49-F238E27FC236}">
                <a16:creationId xmlns:a16="http://schemas.microsoft.com/office/drawing/2014/main" id="{AFF0B462-7E72-48C3-8008-94296E6BA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549839" y="4860554"/>
            <a:ext cx="2548729" cy="1774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F9519D-69AF-49B2-987A-AEB795AE88D7}"/>
              </a:ext>
            </a:extLst>
          </p:cNvPr>
          <p:cNvSpPr txBox="1"/>
          <p:nvPr/>
        </p:nvSpPr>
        <p:spPr>
          <a:xfrm>
            <a:off x="5761929" y="6833353"/>
            <a:ext cx="8985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4" tooltip="https://www.tasnimnews.com/en/news/2020/08/21/2332316/fenerbahce-opens-door-to-sayyadmanesh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5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7BACA8-64B3-4474-8B36-6E14438FF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8155" y="4838534"/>
            <a:ext cx="2743005" cy="1786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619C5-F833-49E2-9E6B-371C2AB7F0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30488" y="4865866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56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785C3-509A-4A38-9448-18E8D305A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embo" panose="02020502050201020203" pitchFamily="18" charset="0"/>
              </a:rPr>
              <a:t>Turkey new, clothes and old clothes.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1F729-ECCD-4874-BF6C-4C0A5BAD89ED}"/>
              </a:ext>
            </a:extLst>
          </p:cNvPr>
          <p:cNvSpPr txBox="1"/>
          <p:nvPr/>
        </p:nvSpPr>
        <p:spPr>
          <a:xfrm rot="-10860000" flipV="1">
            <a:off x="19285891" y="6327328"/>
            <a:ext cx="4498554" cy="2308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http://www.kostumcum.comimages/products/00/35/19/3519_kucuk.jpg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103F4D-E1CB-4FD1-BA95-39AFED308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6" y="1870168"/>
            <a:ext cx="3250576" cy="439309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20FBD3AB-D62D-46C8-984D-D8E0DB885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41195" y="3429000"/>
            <a:ext cx="917052" cy="937795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E2B27-2FEF-457A-8DE2-124677B65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2296" l="10000" r="90000">
                        <a14:foregroundMark x1="48177" y1="31051" x2="39115" y2="44591"/>
                        <a14:foregroundMark x1="45417" y1="49883" x2="54844" y2="92296"/>
                        <a14:foregroundMark x1="54844" y1="92296" x2="77969" y2="66148"/>
                        <a14:foregroundMark x1="77969" y1="66148" x2="62708" y2="24747"/>
                        <a14:foregroundMark x1="62708" y1="24747" x2="31927" y2="23113"/>
                        <a14:foregroundMark x1="31927" y1="23113" x2="33073" y2="71673"/>
                        <a14:foregroundMark x1="33073" y1="71673" x2="43854" y2="57510"/>
                        <a14:backgroundMark x1="83073" y1="35175" x2="88958" y2="50428"/>
                        <a14:backgroundMark x1="85469" y1="33463" x2="84271" y2="32840"/>
                        <a14:backgroundMark x1="80365" y1="25837" x2="86250" y2="62724"/>
                        <a14:backgroundMark x1="86250" y1="62724" x2="85469" y2="61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1417348"/>
            <a:ext cx="1707075" cy="11424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CF33AD-0308-4F3D-B798-3FB1F8AD0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737" y="1386464"/>
            <a:ext cx="2819400" cy="4876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AEFEA0-6350-48CB-9DAA-E65A73CAF0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0137" y="1534702"/>
            <a:ext cx="3851211" cy="45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26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DCF85E74701409C897FBF46CADA55" ma:contentTypeVersion="8" ma:contentTypeDescription="Create a new document." ma:contentTypeScope="" ma:versionID="bddb62ef01bbd5a71be7dc89fdecf074">
  <xsd:schema xmlns:xsd="http://www.w3.org/2001/XMLSchema" xmlns:xs="http://www.w3.org/2001/XMLSchema" xmlns:p="http://schemas.microsoft.com/office/2006/metadata/properties" xmlns:ns3="b2dfd805-84f1-4f01-9734-cdc2484fc716" xmlns:ns4="67a8448d-40ad-43ce-ae86-642742065c61" targetNamespace="http://schemas.microsoft.com/office/2006/metadata/properties" ma:root="true" ma:fieldsID="62a3f09e1de52218295709025979ed68" ns3:_="" ns4:_="">
    <xsd:import namespace="b2dfd805-84f1-4f01-9734-cdc2484fc716"/>
    <xsd:import namespace="67a8448d-40ad-43ce-ae86-642742065c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dfd805-84f1-4f01-9734-cdc2484fc7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8448d-40ad-43ce-ae86-642742065c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AD6852-A96A-4E9A-A66D-149AF04A22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dfd805-84f1-4f01-9734-cdc2484fc716"/>
    <ds:schemaRef ds:uri="67a8448d-40ad-43ce-ae86-642742065c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0722D8-3DD7-41ED-B99C-8BF46625D0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F27AD9-7186-42DB-8330-2806A591DFEA}">
  <ds:schemaRefs>
    <ds:schemaRef ds:uri="http://schemas.microsoft.com/office/2006/documentManagement/types"/>
    <ds:schemaRef ds:uri="67a8448d-40ad-43ce-ae86-642742065c6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2dfd805-84f1-4f01-9734-cdc2484fc716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454</Words>
  <Application>Microsoft Office PowerPoint</Application>
  <PresentationFormat>Widescreen</PresentationFormat>
  <Paragraphs>61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Aharoni</vt:lpstr>
      <vt:lpstr>Arial</vt:lpstr>
      <vt:lpstr>Arial Nova Light</vt:lpstr>
      <vt:lpstr>Bahnschrift Light Condensed</vt:lpstr>
      <vt:lpstr>Baskerville Old Face</vt:lpstr>
      <vt:lpstr>Bembo</vt:lpstr>
      <vt:lpstr>Berlin Sans FB</vt:lpstr>
      <vt:lpstr>Bodoni MT</vt:lpstr>
      <vt:lpstr>Calibri</vt:lpstr>
      <vt:lpstr>Calibri Light</vt:lpstr>
      <vt:lpstr>Comic Sans MS</vt:lpstr>
      <vt:lpstr>Consolas</vt:lpstr>
      <vt:lpstr>Ink Free</vt:lpstr>
      <vt:lpstr>Wingdings</vt:lpstr>
      <vt:lpstr>Office Theme</vt:lpstr>
      <vt:lpstr>TURKEY</vt:lpstr>
      <vt:lpstr>Where is Turkey?</vt:lpstr>
      <vt:lpstr>What language do we talk in Turkey?</vt:lpstr>
      <vt:lpstr>Who are the neighbors of  Turkey?</vt:lpstr>
      <vt:lpstr>Fun facts</vt:lpstr>
      <vt:lpstr>Foods</vt:lpstr>
      <vt:lpstr>Dance  Art and music</vt:lpstr>
      <vt:lpstr>Games and Sports</vt:lpstr>
      <vt:lpstr>Turkey new, clothes and old clothes. </vt:lpstr>
      <vt:lpstr>Turkish animals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TURKEY</dc:title>
  <dc:creator>KESKIN, RANA</dc:creator>
  <cp:lastModifiedBy>Nese Guven Keskin</cp:lastModifiedBy>
  <cp:revision>6</cp:revision>
  <dcterms:created xsi:type="dcterms:W3CDTF">2018-12-10T19:30:34Z</dcterms:created>
  <dcterms:modified xsi:type="dcterms:W3CDTF">2021-04-25T19:25:03Z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0x0101008A8DCF85E74701409C897FBF46CADA55</vt:lpwstr>
  </property>
</Properties>
</file>